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3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3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7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527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79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81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35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44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2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5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1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0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9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6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4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0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CEB2E96-B550-42BE-B3FD-774AF17F4747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84D4-FE1B-4500-8D7E-57EBE2BFE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59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556FD-BEC5-3B22-0E94-F1E1B32F3C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Karl Pearson’s Coefficient of Correlation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C412F-9078-BFAD-8F43-0DBE8ED75F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3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C8937-6A0B-D7B9-A4AB-06E0525B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CC892-AE27-785A-4BCD-34CDB86B0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Karl Pearson’s Coefficient of Correlation is widely used mathematical method wherein the numerical expression is used to calculate the degree and direction of the relationship between linear related variables.</a:t>
            </a:r>
          </a:p>
          <a:p>
            <a:pPr marL="0" indent="0" algn="just">
              <a:buNone/>
            </a:pPr>
            <a:r>
              <a:rPr lang="en-US" dirty="0"/>
              <a:t>Pearson’s method, popularly known as a </a:t>
            </a:r>
            <a:r>
              <a:rPr lang="en-US" dirty="0" err="1"/>
              <a:t>Pearsonian</a:t>
            </a:r>
            <a:r>
              <a:rPr lang="en-US" dirty="0"/>
              <a:t> Coefficient of Correlation, is the most extensively used quantitative methods in practice. The coefficient of correlation is denoted by “r”.</a:t>
            </a:r>
          </a:p>
        </p:txBody>
      </p:sp>
    </p:spTree>
    <p:extLst>
      <p:ext uri="{BB962C8B-B14F-4D97-AF65-F5344CB8AC3E}">
        <p14:creationId xmlns:p14="http://schemas.microsoft.com/office/powerpoint/2010/main" val="137688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29E62D-D41A-7F83-F9F7-740D38D2FB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94" y="1596231"/>
            <a:ext cx="11802581" cy="413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63C38-450B-CF8D-FE54-936EE322E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Properties of Coefficient of Correlation: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33F78-F319-9187-447E-C2C3CC415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/>
              <a:t>▪ The value of the coefficient of correlation (r) always lies between ±1. Such as:</a:t>
            </a:r>
          </a:p>
          <a:p>
            <a:pPr marL="0" indent="0" algn="just">
              <a:buNone/>
            </a:pPr>
            <a:r>
              <a:rPr lang="en-US" dirty="0"/>
              <a:t>r=+1,perfect positive correlation</a:t>
            </a:r>
          </a:p>
          <a:p>
            <a:pPr marL="0" indent="0" algn="just">
              <a:buNone/>
            </a:pPr>
            <a:r>
              <a:rPr lang="en-US" dirty="0"/>
              <a:t>r=-1,perfect negative correlation</a:t>
            </a:r>
          </a:p>
          <a:p>
            <a:pPr marL="0" indent="0" algn="just">
              <a:buNone/>
            </a:pPr>
            <a:r>
              <a:rPr lang="en-US" dirty="0"/>
              <a:t>r=0, no correlation</a:t>
            </a:r>
          </a:p>
          <a:p>
            <a:pPr marL="0" indent="0" algn="just">
              <a:buNone/>
            </a:pPr>
            <a:r>
              <a:rPr lang="en-US" dirty="0"/>
              <a:t>▪ The coefficient of correlation is independent of the origin and scale. By origin, it means subtracting any non-zero constant from the given value of X and Y the value of “r” remains unchanged. By scale it means, there is no effect on the value of “r” if the value of X and Y is divided or multiplied by any constant.</a:t>
            </a:r>
          </a:p>
          <a:p>
            <a:pPr marL="0" indent="0" algn="just">
              <a:buNone/>
            </a:pPr>
            <a:r>
              <a:rPr lang="en-US" dirty="0"/>
              <a:t>▪ The coefficient of correlation is a geometric mean of two regression coefficient. Symbolically it is represented as: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▪ The coefficient of correlation is “ zero” when the variables X and Y are independent. But, however, the converse is not true.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5DFE9B-C707-80B7-279C-C4BDB7F485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425" y="4852987"/>
            <a:ext cx="2190750" cy="595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0C883-DAF5-CBA5-5838-878A51A8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Assumptions of Karl Pearson’s Coefficient of Correlation: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5A34-C566-6363-2FBE-961461274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 The relationship between the variables is “Linear”, which means when the two variables are plotted, a straight line is formed by the points plotted.</a:t>
            </a:r>
          </a:p>
          <a:p>
            <a:pPr marL="0" indent="0" algn="just">
              <a:buNone/>
            </a:pPr>
            <a:r>
              <a:rPr lang="en-US" dirty="0"/>
              <a:t>2. There are a large number of independent causes that affect the variables under study so as to form a Normal Distribution. Such as, variables like price, demand, supply, etc. are affected by such factors that the normal distribution is formed.</a:t>
            </a:r>
          </a:p>
          <a:p>
            <a:pPr marL="0" indent="0" algn="just">
              <a:buNone/>
            </a:pPr>
            <a:r>
              <a:rPr lang="en-US" dirty="0"/>
              <a:t>3. The variables are independent of each other.</a:t>
            </a:r>
          </a:p>
          <a:p>
            <a:pPr marL="0" indent="0" algn="just">
              <a:buNone/>
            </a:pPr>
            <a:r>
              <a:rPr lang="en-US" dirty="0"/>
              <a:t>Note: The coefficient of correlation measures not only the magnitude of correlation but also tells the direction. Such as, r = -0.67, which shows correlation is negative because the sign is “-“ and the magnitude is 0.67.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81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371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Karl Pearson’s Coefficient of Correlation</vt:lpstr>
      <vt:lpstr>PowerPoint Presentation</vt:lpstr>
      <vt:lpstr>PowerPoint Presentation</vt:lpstr>
      <vt:lpstr>Properties of Coefficient of Correlation:</vt:lpstr>
      <vt:lpstr>Assumptions of Karl Pearson’s Coefficient of Correlation: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Pearson’s Coefficient of Correlation</dc:title>
  <dc:creator>Ananya Priya</dc:creator>
  <cp:lastModifiedBy>Ananya Priya</cp:lastModifiedBy>
  <cp:revision>1</cp:revision>
  <dcterms:created xsi:type="dcterms:W3CDTF">2023-01-30T16:27:50Z</dcterms:created>
  <dcterms:modified xsi:type="dcterms:W3CDTF">2023-01-30T16:28:02Z</dcterms:modified>
</cp:coreProperties>
</file>